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57" r:id="rId4"/>
    <p:sldId id="258" r:id="rId5"/>
    <p:sldId id="270" r:id="rId6"/>
    <p:sldId id="259" r:id="rId7"/>
    <p:sldId id="260" r:id="rId8"/>
    <p:sldId id="262" r:id="rId9"/>
    <p:sldId id="261" r:id="rId10"/>
    <p:sldId id="269" r:id="rId11"/>
    <p:sldId id="263" r:id="rId12"/>
    <p:sldId id="264" r:id="rId13"/>
    <p:sldId id="265" r:id="rId14"/>
    <p:sldId id="266" r:id="rId15"/>
    <p:sldId id="267" r:id="rId16"/>
    <p:sldId id="268" r:id="rId17"/>
    <p:sldId id="271" r:id="rId18"/>
    <p:sldId id="272" r:id="rId19"/>
    <p:sldId id="273"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D59B9-0072-4DC0-BD5A-59DADA85FE28}" type="datetimeFigureOut">
              <a:rPr lang="ru-RU" smtClean="0"/>
              <a:t>29.10.2012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22E08C-2C26-424F-952D-0FD91FC998DA}" type="slidenum">
              <a:rPr lang="ru-RU" smtClean="0"/>
              <a:t>‹#›</a:t>
            </a:fld>
            <a:endParaRPr lang="ru-RU"/>
          </a:p>
        </p:txBody>
      </p:sp>
    </p:spTree>
    <p:extLst>
      <p:ext uri="{BB962C8B-B14F-4D97-AF65-F5344CB8AC3E}">
        <p14:creationId xmlns:p14="http://schemas.microsoft.com/office/powerpoint/2010/main" val="350047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22E08C-2C26-424F-952D-0FD91FC998DA}" type="slidenum">
              <a:rPr lang="ru-RU" smtClean="0"/>
              <a:t>3</a:t>
            </a:fld>
            <a:endParaRPr lang="ru-RU"/>
          </a:p>
        </p:txBody>
      </p:sp>
    </p:spTree>
    <p:extLst>
      <p:ext uri="{BB962C8B-B14F-4D97-AF65-F5344CB8AC3E}">
        <p14:creationId xmlns:p14="http://schemas.microsoft.com/office/powerpoint/2010/main" val="276229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22E08C-2C26-424F-952D-0FD91FC998DA}" type="slidenum">
              <a:rPr lang="ru-RU" smtClean="0"/>
              <a:t>14</a:t>
            </a:fld>
            <a:endParaRPr lang="ru-RU"/>
          </a:p>
        </p:txBody>
      </p:sp>
    </p:spTree>
    <p:extLst>
      <p:ext uri="{BB962C8B-B14F-4D97-AF65-F5344CB8AC3E}">
        <p14:creationId xmlns:p14="http://schemas.microsoft.com/office/powerpoint/2010/main" val="151111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554793-274E-4AA4-8404-734685B85749}" type="datetimeFigureOut">
              <a:rPr lang="ru-RU" smtClean="0"/>
              <a:t>29.10.2012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2C928-892B-4D0B-A83A-7824E7D5B796}" type="slidenum">
              <a:rPr lang="ru-RU" smtClean="0"/>
              <a:t>‹#›</a:t>
            </a:fld>
            <a:endParaRPr lang="ru-RU"/>
          </a:p>
        </p:txBody>
      </p:sp>
    </p:spTree>
    <p:extLst>
      <p:ext uri="{BB962C8B-B14F-4D97-AF65-F5344CB8AC3E}">
        <p14:creationId xmlns:p14="http://schemas.microsoft.com/office/powerpoint/2010/main" val="17567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554793-274E-4AA4-8404-734685B85749}" type="datetimeFigureOut">
              <a:rPr lang="ru-RU" smtClean="0"/>
              <a:t>29.10.2012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2C928-892B-4D0B-A83A-7824E7D5B796}" type="slidenum">
              <a:rPr lang="ru-RU" smtClean="0"/>
              <a:t>‹#›</a:t>
            </a:fld>
            <a:endParaRPr lang="ru-RU"/>
          </a:p>
        </p:txBody>
      </p:sp>
    </p:spTree>
    <p:extLst>
      <p:ext uri="{BB962C8B-B14F-4D97-AF65-F5344CB8AC3E}">
        <p14:creationId xmlns:p14="http://schemas.microsoft.com/office/powerpoint/2010/main" val="255752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554793-274E-4AA4-8404-734685B85749}" type="datetimeFigureOut">
              <a:rPr lang="ru-RU" smtClean="0"/>
              <a:t>29.10.2012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2C928-892B-4D0B-A83A-7824E7D5B796}" type="slidenum">
              <a:rPr lang="ru-RU" smtClean="0"/>
              <a:t>‹#›</a:t>
            </a:fld>
            <a:endParaRPr lang="ru-RU"/>
          </a:p>
        </p:txBody>
      </p:sp>
    </p:spTree>
    <p:extLst>
      <p:ext uri="{BB962C8B-B14F-4D97-AF65-F5344CB8AC3E}">
        <p14:creationId xmlns:p14="http://schemas.microsoft.com/office/powerpoint/2010/main" val="248343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554793-274E-4AA4-8404-734685B85749}" type="datetimeFigureOut">
              <a:rPr lang="ru-RU" smtClean="0"/>
              <a:t>29.10.2012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2C928-892B-4D0B-A83A-7824E7D5B796}" type="slidenum">
              <a:rPr lang="ru-RU" smtClean="0"/>
              <a:t>‹#›</a:t>
            </a:fld>
            <a:endParaRPr lang="ru-RU"/>
          </a:p>
        </p:txBody>
      </p:sp>
    </p:spTree>
    <p:extLst>
      <p:ext uri="{BB962C8B-B14F-4D97-AF65-F5344CB8AC3E}">
        <p14:creationId xmlns:p14="http://schemas.microsoft.com/office/powerpoint/2010/main" val="235197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554793-274E-4AA4-8404-734685B85749}" type="datetimeFigureOut">
              <a:rPr lang="ru-RU" smtClean="0"/>
              <a:t>29.10.2012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2C928-892B-4D0B-A83A-7824E7D5B796}" type="slidenum">
              <a:rPr lang="ru-RU" smtClean="0"/>
              <a:t>‹#›</a:t>
            </a:fld>
            <a:endParaRPr lang="ru-RU"/>
          </a:p>
        </p:txBody>
      </p:sp>
    </p:spTree>
    <p:extLst>
      <p:ext uri="{BB962C8B-B14F-4D97-AF65-F5344CB8AC3E}">
        <p14:creationId xmlns:p14="http://schemas.microsoft.com/office/powerpoint/2010/main" val="155407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554793-274E-4AA4-8404-734685B85749}" type="datetimeFigureOut">
              <a:rPr lang="ru-RU" smtClean="0"/>
              <a:t>29.10.2012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02C928-892B-4D0B-A83A-7824E7D5B796}" type="slidenum">
              <a:rPr lang="ru-RU" smtClean="0"/>
              <a:t>‹#›</a:t>
            </a:fld>
            <a:endParaRPr lang="ru-RU"/>
          </a:p>
        </p:txBody>
      </p:sp>
    </p:spTree>
    <p:extLst>
      <p:ext uri="{BB962C8B-B14F-4D97-AF65-F5344CB8AC3E}">
        <p14:creationId xmlns:p14="http://schemas.microsoft.com/office/powerpoint/2010/main" val="341371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554793-274E-4AA4-8404-734685B85749}" type="datetimeFigureOut">
              <a:rPr lang="ru-RU" smtClean="0"/>
              <a:t>29.10.2012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02C928-892B-4D0B-A83A-7824E7D5B796}" type="slidenum">
              <a:rPr lang="ru-RU" smtClean="0"/>
              <a:t>‹#›</a:t>
            </a:fld>
            <a:endParaRPr lang="ru-RU"/>
          </a:p>
        </p:txBody>
      </p:sp>
    </p:spTree>
    <p:extLst>
      <p:ext uri="{BB962C8B-B14F-4D97-AF65-F5344CB8AC3E}">
        <p14:creationId xmlns:p14="http://schemas.microsoft.com/office/powerpoint/2010/main" val="400332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554793-274E-4AA4-8404-734685B85749}" type="datetimeFigureOut">
              <a:rPr lang="ru-RU" smtClean="0"/>
              <a:t>29.10.2012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02C928-892B-4D0B-A83A-7824E7D5B796}" type="slidenum">
              <a:rPr lang="ru-RU" smtClean="0"/>
              <a:t>‹#›</a:t>
            </a:fld>
            <a:endParaRPr lang="ru-RU"/>
          </a:p>
        </p:txBody>
      </p:sp>
    </p:spTree>
    <p:extLst>
      <p:ext uri="{BB962C8B-B14F-4D97-AF65-F5344CB8AC3E}">
        <p14:creationId xmlns:p14="http://schemas.microsoft.com/office/powerpoint/2010/main" val="14495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554793-274E-4AA4-8404-734685B85749}" type="datetimeFigureOut">
              <a:rPr lang="ru-RU" smtClean="0"/>
              <a:t>29.10.2012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02C928-892B-4D0B-A83A-7824E7D5B796}" type="slidenum">
              <a:rPr lang="ru-RU" smtClean="0"/>
              <a:t>‹#›</a:t>
            </a:fld>
            <a:endParaRPr lang="ru-RU"/>
          </a:p>
        </p:txBody>
      </p:sp>
    </p:spTree>
    <p:extLst>
      <p:ext uri="{BB962C8B-B14F-4D97-AF65-F5344CB8AC3E}">
        <p14:creationId xmlns:p14="http://schemas.microsoft.com/office/powerpoint/2010/main" val="42084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554793-274E-4AA4-8404-734685B85749}" type="datetimeFigureOut">
              <a:rPr lang="ru-RU" smtClean="0"/>
              <a:t>29.10.2012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02C928-892B-4D0B-A83A-7824E7D5B796}" type="slidenum">
              <a:rPr lang="ru-RU" smtClean="0"/>
              <a:t>‹#›</a:t>
            </a:fld>
            <a:endParaRPr lang="ru-RU"/>
          </a:p>
        </p:txBody>
      </p:sp>
    </p:spTree>
    <p:extLst>
      <p:ext uri="{BB962C8B-B14F-4D97-AF65-F5344CB8AC3E}">
        <p14:creationId xmlns:p14="http://schemas.microsoft.com/office/powerpoint/2010/main" val="147211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554793-274E-4AA4-8404-734685B85749}" type="datetimeFigureOut">
              <a:rPr lang="ru-RU" smtClean="0"/>
              <a:t>29.10.2012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02C928-892B-4D0B-A83A-7824E7D5B796}" type="slidenum">
              <a:rPr lang="ru-RU" smtClean="0"/>
              <a:t>‹#›</a:t>
            </a:fld>
            <a:endParaRPr lang="ru-RU"/>
          </a:p>
        </p:txBody>
      </p:sp>
    </p:spTree>
    <p:extLst>
      <p:ext uri="{BB962C8B-B14F-4D97-AF65-F5344CB8AC3E}">
        <p14:creationId xmlns:p14="http://schemas.microsoft.com/office/powerpoint/2010/main" val="235619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54793-274E-4AA4-8404-734685B85749}" type="datetimeFigureOut">
              <a:rPr lang="ru-RU" smtClean="0"/>
              <a:t>29.10.2012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2C928-892B-4D0B-A83A-7824E7D5B796}" type="slidenum">
              <a:rPr lang="ru-RU" smtClean="0"/>
              <a:t>‹#›</a:t>
            </a:fld>
            <a:endParaRPr lang="ru-RU"/>
          </a:p>
        </p:txBody>
      </p:sp>
    </p:spTree>
    <p:extLst>
      <p:ext uri="{BB962C8B-B14F-4D97-AF65-F5344CB8AC3E}">
        <p14:creationId xmlns:p14="http://schemas.microsoft.com/office/powerpoint/2010/main" val="3584482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1371600" y="5589240"/>
            <a:ext cx="6400800" cy="1080120"/>
          </a:xfrm>
        </p:spPr>
        <p:txBody>
          <a:bodyPr>
            <a:normAutofit lnSpcReduction="10000"/>
          </a:bodyPr>
          <a:lstStyle/>
          <a:p>
            <a:r>
              <a:rPr lang="ru-RU" dirty="0" smtClean="0"/>
              <a:t>Выполнила: Самсонова Е.Л. </a:t>
            </a:r>
          </a:p>
          <a:p>
            <a:r>
              <a:rPr lang="ru-RU" dirty="0" smtClean="0"/>
              <a:t>Учитель </a:t>
            </a:r>
            <a:r>
              <a:rPr lang="ru-RU" smtClean="0"/>
              <a:t>МОУ Зюзинская ООШ</a:t>
            </a:r>
            <a:endParaRPr lang="ru-RU" dirty="0"/>
          </a:p>
        </p:txBody>
      </p:sp>
      <p:pic>
        <p:nvPicPr>
          <p:cNvPr id="1026" name="Picture 2" descr="C:\Users\Пользователь\Desktop\israel\flag_2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0648"/>
            <a:ext cx="741682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557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Пользователь\Desktop\israel\treasures5_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4809"/>
            <a:ext cx="7956376" cy="57744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5949280"/>
            <a:ext cx="7956376" cy="646331"/>
          </a:xfrm>
          <a:prstGeom prst="rect">
            <a:avLst/>
          </a:prstGeom>
          <a:noFill/>
        </p:spPr>
        <p:txBody>
          <a:bodyPr wrap="square" rtlCol="0">
            <a:spAutoFit/>
          </a:bodyPr>
          <a:lstStyle/>
          <a:p>
            <a:r>
              <a:rPr lang="en-US" dirty="0"/>
              <a:t>Canada's main natural resources are natural gas, oil, gold, coal, copper, iron ore, nickel, potash, uranium and zinc, wood and water. </a:t>
            </a:r>
            <a:endParaRPr lang="ru-RU" dirty="0"/>
          </a:p>
        </p:txBody>
      </p:sp>
    </p:spTree>
    <p:extLst>
      <p:ext uri="{BB962C8B-B14F-4D97-AF65-F5344CB8AC3E}">
        <p14:creationId xmlns:p14="http://schemas.microsoft.com/office/powerpoint/2010/main" val="232192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Пользователь\Desktop\israel\export-goods-canada-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9" y="2918109"/>
            <a:ext cx="5213061" cy="339121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Пользователь\Desktop\israel\imagescoas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958" y="145934"/>
            <a:ext cx="3476530" cy="269852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Пользователь\Desktop\israel\Canada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20" y="145933"/>
            <a:ext cx="5176760" cy="269852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Пользователь\Desktop\israel\map-canad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958" y="2918108"/>
            <a:ext cx="3476530" cy="3391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5320" y="6309320"/>
            <a:ext cx="8849168" cy="369332"/>
          </a:xfrm>
          <a:prstGeom prst="rect">
            <a:avLst/>
          </a:prstGeom>
          <a:noFill/>
        </p:spPr>
        <p:txBody>
          <a:bodyPr wrap="square" rtlCol="0">
            <a:spAutoFit/>
          </a:bodyPr>
          <a:lstStyle/>
          <a:p>
            <a:r>
              <a:rPr lang="en-US" dirty="0"/>
              <a:t>The coastline (243,792 km) is the longest in the </a:t>
            </a:r>
            <a:r>
              <a:rPr lang="en-US" dirty="0" smtClean="0"/>
              <a:t>world. </a:t>
            </a:r>
            <a:endParaRPr lang="ru-RU" dirty="0"/>
          </a:p>
        </p:txBody>
      </p:sp>
    </p:spTree>
    <p:extLst>
      <p:ext uri="{BB962C8B-B14F-4D97-AF65-F5344CB8AC3E}">
        <p14:creationId xmlns:p14="http://schemas.microsoft.com/office/powerpoint/2010/main" val="229163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Пользователь\Desktop\israel\6437445775_cebec86905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211"/>
            <a:ext cx="4645025" cy="61261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Пользователь\Desktop\israel\New_Brunswick_Hartland_Covered_Bridge_Worlds_Longest_Covered_Bridge_from_riverbank_6859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135" y="3318277"/>
            <a:ext cx="4432109" cy="291903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Пользователь\Desktop\israel\PostcardBrid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136" y="111212"/>
            <a:ext cx="4432109" cy="3207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237312"/>
            <a:ext cx="9108245" cy="646331"/>
          </a:xfrm>
          <a:prstGeom prst="rect">
            <a:avLst/>
          </a:prstGeom>
          <a:noFill/>
        </p:spPr>
        <p:txBody>
          <a:bodyPr wrap="square" rtlCol="0">
            <a:spAutoFit/>
          </a:bodyPr>
          <a:lstStyle/>
          <a:p>
            <a:r>
              <a:rPr lang="en-US" dirty="0" smtClean="0"/>
              <a:t>                  Canada </a:t>
            </a:r>
            <a:r>
              <a:rPr lang="en-US" dirty="0"/>
              <a:t>has the longest covered bridge in the world. It's located in Hartland, </a:t>
            </a:r>
            <a:endParaRPr lang="en-US" dirty="0" smtClean="0"/>
          </a:p>
          <a:p>
            <a:r>
              <a:rPr lang="en-US" dirty="0"/>
              <a:t> </a:t>
            </a:r>
            <a:r>
              <a:rPr lang="en-US" dirty="0" smtClean="0"/>
              <a:t>                 New </a:t>
            </a:r>
            <a:r>
              <a:rPr lang="en-US" dirty="0"/>
              <a:t>Brunswick and is 1,282 feet long. </a:t>
            </a:r>
            <a:endParaRPr lang="ru-RU" dirty="0"/>
          </a:p>
        </p:txBody>
      </p:sp>
    </p:spTree>
    <p:extLst>
      <p:ext uri="{BB962C8B-B14F-4D97-AF65-F5344CB8AC3E}">
        <p14:creationId xmlns:p14="http://schemas.microsoft.com/office/powerpoint/2010/main" val="1772311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Пользователь\Desktop\israel\article-0-07DF8DA1000005DC-986_468x2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90814" cy="272415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Пользователь\Desktop\israel\Canadian-Public-Holidays-2012-Yonge-Street-in-Toronto-Canada-at-Christmas-Time-With-Light-Decorations-1600x10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07309"/>
            <a:ext cx="5826224" cy="353000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Пользователь\Desktop\israel\yonge-stree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815" y="-1"/>
            <a:ext cx="4560340" cy="337574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Пользователь\Desktop\israel\ottawa-n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622144"/>
            <a:ext cx="3571042" cy="36221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14" y="6237312"/>
            <a:ext cx="9010886" cy="369332"/>
          </a:xfrm>
          <a:prstGeom prst="rect">
            <a:avLst/>
          </a:prstGeom>
          <a:noFill/>
        </p:spPr>
        <p:txBody>
          <a:bodyPr wrap="square" rtlCol="0">
            <a:spAutoFit/>
          </a:bodyPr>
          <a:lstStyle/>
          <a:p>
            <a:r>
              <a:rPr lang="en-US" dirty="0"/>
              <a:t>The longest street in the world is </a:t>
            </a:r>
            <a:r>
              <a:rPr lang="en-US" dirty="0" err="1"/>
              <a:t>Yonge</a:t>
            </a:r>
            <a:r>
              <a:rPr lang="en-US" dirty="0"/>
              <a:t> Street (in Toronto), and is 1,900.5 kilometers </a:t>
            </a:r>
            <a:r>
              <a:rPr lang="en-US" dirty="0" smtClean="0"/>
              <a:t>long.</a:t>
            </a:r>
            <a:endParaRPr lang="ru-RU" dirty="0"/>
          </a:p>
        </p:txBody>
      </p:sp>
    </p:spTree>
    <p:extLst>
      <p:ext uri="{BB962C8B-B14F-4D97-AF65-F5344CB8AC3E}">
        <p14:creationId xmlns:p14="http://schemas.microsoft.com/office/powerpoint/2010/main" val="3923007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Пользователь\Desktop\israel\0607_torontoc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339"/>
            <a:ext cx="4382003" cy="3237169"/>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Пользователь\Desktop\israel\cn_tower_glassflo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257144"/>
            <a:ext cx="4382003" cy="290816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Пользователь\Desktop\israel\cn-tower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484" y="34341"/>
            <a:ext cx="4733516" cy="61309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165304"/>
            <a:ext cx="9144000" cy="646331"/>
          </a:xfrm>
          <a:prstGeom prst="rect">
            <a:avLst/>
          </a:prstGeom>
          <a:noFill/>
        </p:spPr>
        <p:txBody>
          <a:bodyPr wrap="square" rtlCol="0">
            <a:spAutoFit/>
          </a:bodyPr>
          <a:lstStyle/>
          <a:p>
            <a:r>
              <a:rPr lang="en-US" dirty="0"/>
              <a:t>Also in Toronto, the CN Tower stands at 1,815 feet and 5 inches high. It was completed in 1975 and is the </a:t>
            </a:r>
            <a:r>
              <a:rPr lang="en-US" dirty="0" smtClean="0"/>
              <a:t>second tallest </a:t>
            </a:r>
            <a:r>
              <a:rPr lang="en-US" dirty="0"/>
              <a:t>freestanding structure in the </a:t>
            </a:r>
            <a:r>
              <a:rPr lang="en-US" dirty="0" smtClean="0"/>
              <a:t>world. </a:t>
            </a:r>
            <a:endParaRPr lang="ru-RU" dirty="0"/>
          </a:p>
        </p:txBody>
      </p:sp>
    </p:spTree>
    <p:extLst>
      <p:ext uri="{BB962C8B-B14F-4D97-AF65-F5344CB8AC3E}">
        <p14:creationId xmlns:p14="http://schemas.microsoft.com/office/powerpoint/2010/main" val="1143923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Пользователь\Desktop\israel\rtk-letters-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935" y="101795"/>
            <a:ext cx="4525892" cy="3280602"/>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Пользователь\Desktop\israel\na0506-ndpmemo-e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14" y="52188"/>
            <a:ext cx="5293737" cy="66171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02051" y="3645024"/>
            <a:ext cx="3471776" cy="2677656"/>
          </a:xfrm>
          <a:prstGeom prst="rect">
            <a:avLst/>
          </a:prstGeom>
          <a:noFill/>
        </p:spPr>
        <p:txBody>
          <a:bodyPr wrap="square" rtlCol="0">
            <a:spAutoFit/>
          </a:bodyPr>
          <a:lstStyle/>
          <a:p>
            <a:r>
              <a:rPr lang="en-US" sz="2800" dirty="0"/>
              <a:t>Anyone in Canada can send a letter to a member of Parliament (while it's in session) without paying </a:t>
            </a:r>
            <a:r>
              <a:rPr lang="en-US" sz="2800" dirty="0" smtClean="0"/>
              <a:t>postage</a:t>
            </a:r>
            <a:r>
              <a:rPr lang="ru-RU" sz="2800" dirty="0" smtClean="0"/>
              <a:t>.</a:t>
            </a:r>
            <a:endParaRPr lang="ru-RU" sz="2800" dirty="0"/>
          </a:p>
        </p:txBody>
      </p:sp>
    </p:spTree>
    <p:extLst>
      <p:ext uri="{BB962C8B-B14F-4D97-AF65-F5344CB8AC3E}">
        <p14:creationId xmlns:p14="http://schemas.microsoft.com/office/powerpoint/2010/main" val="3259887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Пользователь\Desktop\israel\Figure_3-2lif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040" y="-7851"/>
            <a:ext cx="4686300" cy="3292836"/>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Пользователь\Desktop\israel\old-peop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94" y="202910"/>
            <a:ext cx="4048125" cy="554501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Пользователь\Desktop\israel\tumblr_lj5vlk6MLm1qz82gvo1_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836" y="3295369"/>
            <a:ext cx="3888432" cy="24525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5694" y="5747927"/>
            <a:ext cx="8534778" cy="646331"/>
          </a:xfrm>
          <a:prstGeom prst="rect">
            <a:avLst/>
          </a:prstGeom>
          <a:noFill/>
        </p:spPr>
        <p:txBody>
          <a:bodyPr wrap="square" rtlCol="0">
            <a:spAutoFit/>
          </a:bodyPr>
          <a:lstStyle/>
          <a:p>
            <a:r>
              <a:rPr lang="en-US" dirty="0"/>
              <a:t>Life expectancy in Canada is 75.6 years for males and 81.7 years for females (which ranks in the world's longest) </a:t>
            </a:r>
            <a:endParaRPr lang="ru-RU" dirty="0"/>
          </a:p>
        </p:txBody>
      </p:sp>
    </p:spTree>
    <p:extLst>
      <p:ext uri="{BB962C8B-B14F-4D97-AF65-F5344CB8AC3E}">
        <p14:creationId xmlns:p14="http://schemas.microsoft.com/office/powerpoint/2010/main" val="728478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Пользователь\Desktop\israel\transCanada-746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3757"/>
            <a:ext cx="416808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Пользователь\Desktop\israel\Trans-Canada-wildlife_overpa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60" y="3169667"/>
            <a:ext cx="4508010" cy="263559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Пользователь\Desktop\israel\pic_wonder_transcanada_highway_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9" y="129058"/>
            <a:ext cx="4508010" cy="301191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C:\Users\Пользователь\Desktop\israel\442px-Trans-Canada_Highway_shield.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3966" y="2451232"/>
            <a:ext cx="3181593" cy="34562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060" y="5907531"/>
            <a:ext cx="9059940" cy="646331"/>
          </a:xfrm>
          <a:prstGeom prst="rect">
            <a:avLst/>
          </a:prstGeom>
          <a:noFill/>
        </p:spPr>
        <p:txBody>
          <a:bodyPr wrap="square" rtlCol="0">
            <a:spAutoFit/>
          </a:bodyPr>
          <a:lstStyle/>
          <a:p>
            <a:r>
              <a:rPr lang="en-US" dirty="0" smtClean="0"/>
              <a:t>   Canada </a:t>
            </a:r>
            <a:r>
              <a:rPr lang="en-US" dirty="0"/>
              <a:t>has the longest national highway in the world - the Trans-Canada highway </a:t>
            </a:r>
            <a:endParaRPr lang="en-US" dirty="0" smtClean="0"/>
          </a:p>
          <a:p>
            <a:r>
              <a:rPr lang="en-US" dirty="0"/>
              <a:t> </a:t>
            </a:r>
            <a:r>
              <a:rPr lang="en-US" dirty="0" smtClean="0"/>
              <a:t> (</a:t>
            </a:r>
            <a:r>
              <a:rPr lang="en-US" dirty="0"/>
              <a:t>7,821 kilometers) </a:t>
            </a:r>
            <a:endParaRPr lang="ru-RU" dirty="0"/>
          </a:p>
        </p:txBody>
      </p:sp>
    </p:spTree>
    <p:extLst>
      <p:ext uri="{BB962C8B-B14F-4D97-AF65-F5344CB8AC3E}">
        <p14:creationId xmlns:p14="http://schemas.microsoft.com/office/powerpoint/2010/main" val="2559077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Пользователь\Desktop\israel\4105-lacrosse-a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337209"/>
            <a:ext cx="314325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Пользователь\Desktop\israel\canada_lacrosse_canadian_button-p145089446954538847z745k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308" y="253360"/>
            <a:ext cx="3342456" cy="334245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Users\Пользователь\Desktop\israel\design03_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005" y="3664349"/>
            <a:ext cx="2131235" cy="233657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C:\Users\Пользователь\Desktop\israel\ice-hockey-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43" y="1768462"/>
            <a:ext cx="3203464" cy="4559597"/>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C:\Users\Пользователь\Desktop\israel\imageslac.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4042" y="324434"/>
            <a:ext cx="2354394" cy="3038822"/>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C:\Users\Пользователь\Desktop\israel\images.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276" y="107225"/>
            <a:ext cx="2878197" cy="14390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3643" y="6328059"/>
            <a:ext cx="8685743" cy="369332"/>
          </a:xfrm>
          <a:prstGeom prst="rect">
            <a:avLst/>
          </a:prstGeom>
          <a:noFill/>
        </p:spPr>
        <p:txBody>
          <a:bodyPr wrap="square" rtlCol="0">
            <a:spAutoFit/>
          </a:bodyPr>
          <a:lstStyle/>
          <a:p>
            <a:r>
              <a:rPr lang="en-US" dirty="0"/>
              <a:t>Ice hockey and lacrosse are Canada's national </a:t>
            </a:r>
            <a:r>
              <a:rPr lang="en-US" dirty="0" smtClean="0"/>
              <a:t>sports.</a:t>
            </a:r>
            <a:endParaRPr lang="ru-RU" dirty="0"/>
          </a:p>
        </p:txBody>
      </p:sp>
    </p:spTree>
    <p:extLst>
      <p:ext uri="{BB962C8B-B14F-4D97-AF65-F5344CB8AC3E}">
        <p14:creationId xmlns:p14="http://schemas.microsoft.com/office/powerpoint/2010/main" val="1580379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Пользователь\Desktop\israel\canada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46" y="0"/>
            <a:ext cx="1706563" cy="1304925"/>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Пользователь\Desktop\israel\Canad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515" y="34717"/>
            <a:ext cx="4272136" cy="579444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Пользователь\Desktop\israel\CN-Tower-in-Toronto-Canada_CN-Tower-view_43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18" y="687180"/>
            <a:ext cx="4158607" cy="5141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3030" y="6024189"/>
            <a:ext cx="8860970" cy="923330"/>
          </a:xfrm>
          <a:prstGeom prst="rect">
            <a:avLst/>
          </a:prstGeom>
          <a:noFill/>
        </p:spPr>
        <p:txBody>
          <a:bodyPr wrap="square" rtlCol="0">
            <a:spAutoFit/>
          </a:bodyPr>
          <a:lstStyle/>
          <a:p>
            <a:r>
              <a:rPr lang="en-US" dirty="0"/>
              <a:t>Canada is such a gorgeous country, it's no wonder that it is one of the top ten most </a:t>
            </a:r>
            <a:r>
              <a:rPr lang="ru-RU" dirty="0" smtClean="0"/>
              <a:t> </a:t>
            </a:r>
            <a:r>
              <a:rPr lang="en-US" dirty="0" smtClean="0"/>
              <a:t>popular </a:t>
            </a:r>
            <a:r>
              <a:rPr lang="en-US" dirty="0"/>
              <a:t>places for international tourists. Tourism has become a major </a:t>
            </a:r>
            <a:r>
              <a:rPr lang="en-US" dirty="0" smtClean="0"/>
              <a:t>industry.  In </a:t>
            </a:r>
            <a:r>
              <a:rPr lang="en-US" dirty="0"/>
              <a:t>the early 1990s almost 40 million tourists visited Canada a year</a:t>
            </a:r>
            <a:r>
              <a:rPr lang="en-US" dirty="0" smtClean="0"/>
              <a:t>.</a:t>
            </a:r>
            <a:endParaRPr lang="ru-RU" dirty="0"/>
          </a:p>
        </p:txBody>
      </p:sp>
    </p:spTree>
    <p:extLst>
      <p:ext uri="{BB962C8B-B14F-4D97-AF65-F5344CB8AC3E}">
        <p14:creationId xmlns:p14="http://schemas.microsoft.com/office/powerpoint/2010/main" val="4130847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a:xfrm>
            <a:off x="323528" y="6025470"/>
            <a:ext cx="8496944" cy="832529"/>
          </a:xfrm>
        </p:spPr>
        <p:txBody>
          <a:bodyPr>
            <a:normAutofit/>
          </a:bodyPr>
          <a:lstStyle/>
          <a:p>
            <a:r>
              <a:rPr lang="en-US" sz="1600" dirty="0"/>
              <a:t>What makes Canada so great? Too many things to mention here, but they do include its people, languages, vastly different environment, crazy weather and much more! Here is a bit </a:t>
            </a:r>
            <a:r>
              <a:rPr lang="en-US" sz="1600" dirty="0" smtClean="0"/>
              <a:t>of information. </a:t>
            </a:r>
            <a:endParaRPr lang="ru-RU"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2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384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52" y="0"/>
            <a:ext cx="96543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404664"/>
            <a:ext cx="8820472" cy="6001643"/>
          </a:xfrm>
          <a:prstGeom prst="rect">
            <a:avLst/>
          </a:prstGeom>
          <a:noFill/>
        </p:spPr>
        <p:txBody>
          <a:bodyPr wrap="square" rtlCol="0">
            <a:spAutoFit/>
          </a:bodyPr>
          <a:lstStyle/>
          <a:p>
            <a:r>
              <a:rPr lang="en-US" sz="3200" b="1" i="1" u="sng" dirty="0" smtClean="0"/>
              <a:t>Canada Quiz</a:t>
            </a:r>
          </a:p>
          <a:p>
            <a:r>
              <a:rPr lang="en-US" sz="3200" dirty="0" smtClean="0"/>
              <a:t>Answer the following questions:</a:t>
            </a:r>
          </a:p>
          <a:p>
            <a:pPr marL="457200" indent="-457200">
              <a:buAutoNum type="arabicPeriod"/>
            </a:pPr>
            <a:r>
              <a:rPr lang="en-US" sz="3200" i="1" dirty="0" smtClean="0"/>
              <a:t>What is the population of Canada?</a:t>
            </a:r>
          </a:p>
          <a:p>
            <a:pPr marL="457200" indent="-457200">
              <a:buAutoNum type="arabicPeriod"/>
            </a:pPr>
            <a:r>
              <a:rPr lang="en-US" sz="3200" i="1" dirty="0" smtClean="0"/>
              <a:t>What is the official language of Canada?</a:t>
            </a:r>
          </a:p>
          <a:p>
            <a:pPr marL="457200" indent="-457200">
              <a:buAutoNum type="arabicPeriod"/>
            </a:pPr>
            <a:r>
              <a:rPr lang="en-US" sz="3200" i="1" dirty="0" smtClean="0"/>
              <a:t>What is the largest city of the country?</a:t>
            </a:r>
          </a:p>
          <a:p>
            <a:pPr marL="457200" indent="-457200">
              <a:buAutoNum type="arabicPeriod"/>
            </a:pPr>
            <a:r>
              <a:rPr lang="en-US" sz="3200" i="1" dirty="0" smtClean="0"/>
              <a:t>What is the capital city of Canada?</a:t>
            </a:r>
          </a:p>
          <a:p>
            <a:pPr marL="457200" indent="-457200">
              <a:buAutoNum type="arabicPeriod"/>
            </a:pPr>
            <a:r>
              <a:rPr lang="en-US" sz="3200" i="1" dirty="0" smtClean="0"/>
              <a:t>What are the national symbols?</a:t>
            </a:r>
          </a:p>
          <a:p>
            <a:pPr marL="457200" indent="-457200">
              <a:buAutoNum type="arabicPeriod"/>
            </a:pPr>
            <a:r>
              <a:rPr lang="en-US" sz="3200" i="1" dirty="0" smtClean="0"/>
              <a:t>What are Canada’s leading exports?</a:t>
            </a:r>
          </a:p>
          <a:p>
            <a:pPr marL="457200" indent="-457200">
              <a:buAutoNum type="arabicPeriod"/>
            </a:pPr>
            <a:r>
              <a:rPr lang="en-US" sz="3200" i="1" dirty="0"/>
              <a:t>What are </a:t>
            </a:r>
            <a:r>
              <a:rPr lang="en-US" sz="3200" i="1" dirty="0" smtClean="0"/>
              <a:t>Canada’s main natural resources?</a:t>
            </a:r>
          </a:p>
          <a:p>
            <a:pPr marL="457200" indent="-457200">
              <a:buAutoNum type="arabicPeriod"/>
            </a:pPr>
            <a:r>
              <a:rPr lang="en-US" sz="3200" i="1" dirty="0" smtClean="0"/>
              <a:t>What is Hartland famous for?</a:t>
            </a:r>
          </a:p>
          <a:p>
            <a:pPr marL="457200" indent="-457200">
              <a:buAutoNum type="arabicPeriod"/>
            </a:pPr>
            <a:r>
              <a:rPr lang="en-US" sz="3200" i="1" dirty="0" smtClean="0"/>
              <a:t>What is the longest street in the world?</a:t>
            </a:r>
          </a:p>
          <a:p>
            <a:pPr marL="457200" indent="-457200">
              <a:buAutoNum type="arabicPeriod"/>
            </a:pPr>
            <a:r>
              <a:rPr lang="en-US" sz="3200" i="1" dirty="0" smtClean="0"/>
              <a:t>What are Canada’s national sports? </a:t>
            </a:r>
            <a:endParaRPr lang="ru-RU" sz="3200" i="1" dirty="0"/>
          </a:p>
        </p:txBody>
      </p:sp>
    </p:spTree>
    <p:extLst>
      <p:ext uri="{BB962C8B-B14F-4D97-AF65-F5344CB8AC3E}">
        <p14:creationId xmlns:p14="http://schemas.microsoft.com/office/powerpoint/2010/main" val="1734661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Пользователь\Desktop\israel\130352-population-canada-pourrait-plus-doubler.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172" y="293574"/>
            <a:ext cx="4317812" cy="2734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Пользователь\Desktop\israel\400px-Population_Canada_ver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140968"/>
            <a:ext cx="4276190" cy="27688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Пользователь\Desktop\israel\Ethnic Map Canada 2006.pn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0172" y="3140968"/>
            <a:ext cx="3165684" cy="276883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Пользователь\Desktop\israel\population-distribution-canad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6925" y="169531"/>
            <a:ext cx="4324995" cy="2875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60" y="6237312"/>
            <a:ext cx="7704856" cy="461665"/>
          </a:xfrm>
          <a:prstGeom prst="rect">
            <a:avLst/>
          </a:prstGeom>
          <a:noFill/>
        </p:spPr>
        <p:txBody>
          <a:bodyPr wrap="square" rtlCol="0">
            <a:spAutoFit/>
          </a:bodyPr>
          <a:lstStyle/>
          <a:p>
            <a:r>
              <a:rPr lang="en-US" sz="2400" dirty="0"/>
              <a:t>Canada has a population of approximately 30 million people </a:t>
            </a:r>
            <a:endParaRPr lang="ru-RU" sz="2400" dirty="0"/>
          </a:p>
        </p:txBody>
      </p:sp>
    </p:spTree>
    <p:extLst>
      <p:ext uri="{BB962C8B-B14F-4D97-AF65-F5344CB8AC3E}">
        <p14:creationId xmlns:p14="http://schemas.microsoft.com/office/powerpoint/2010/main" val="3175536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Пользователь\Desktop\israel\chart1_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592050" cy="48588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1640" y="5589240"/>
            <a:ext cx="7056784" cy="461665"/>
          </a:xfrm>
          <a:prstGeom prst="rect">
            <a:avLst/>
          </a:prstGeom>
          <a:noFill/>
        </p:spPr>
        <p:txBody>
          <a:bodyPr wrap="square" rtlCol="0">
            <a:spAutoFit/>
          </a:bodyPr>
          <a:lstStyle/>
          <a:p>
            <a:r>
              <a:rPr lang="en-US" sz="2400" dirty="0"/>
              <a:t>There are 2 official languages - English and </a:t>
            </a:r>
            <a:r>
              <a:rPr lang="en-US" sz="2400" dirty="0" err="1"/>
              <a:t>Français</a:t>
            </a:r>
            <a:r>
              <a:rPr lang="en-US" sz="2400" dirty="0"/>
              <a:t> </a:t>
            </a:r>
            <a:endParaRPr lang="ru-RU" sz="2400" dirty="0"/>
          </a:p>
        </p:txBody>
      </p:sp>
    </p:spTree>
    <p:extLst>
      <p:ext uri="{BB962C8B-B14F-4D97-AF65-F5344CB8AC3E}">
        <p14:creationId xmlns:p14="http://schemas.microsoft.com/office/powerpoint/2010/main" val="3765913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Пользователь\Desktop\israel\toron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6" y="90165"/>
            <a:ext cx="4561663"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Пользователь\Desktop\israel\vancouver_ori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7" y="3139813"/>
            <a:ext cx="4539461" cy="293194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Пользователь\Desktop\israel\Montreal LS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249" y="90165"/>
            <a:ext cx="425962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Users\Пользователь\Desktop\israel\ottawa-n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249" y="3114501"/>
            <a:ext cx="4259629" cy="29572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9592" y="6309320"/>
            <a:ext cx="7488832" cy="923330"/>
          </a:xfrm>
          <a:prstGeom prst="rect">
            <a:avLst/>
          </a:prstGeom>
          <a:noFill/>
        </p:spPr>
        <p:txBody>
          <a:bodyPr wrap="square" rtlCol="0">
            <a:spAutoFit/>
          </a:bodyPr>
          <a:lstStyle/>
          <a:p>
            <a:r>
              <a:rPr lang="en-US" dirty="0"/>
              <a:t>Canada's largest city is Toronto, followed by Montreal, Vancouver and </a:t>
            </a:r>
            <a:r>
              <a:rPr lang="en-US" dirty="0" smtClean="0"/>
              <a:t>Ottawa. The </a:t>
            </a:r>
            <a:r>
              <a:rPr lang="en-US" dirty="0"/>
              <a:t>country's capital is Ottawa </a:t>
            </a:r>
          </a:p>
          <a:p>
            <a:r>
              <a:rPr lang="en-US" dirty="0" smtClean="0"/>
              <a:t> </a:t>
            </a:r>
            <a:endParaRPr lang="ru-RU" dirty="0"/>
          </a:p>
        </p:txBody>
      </p:sp>
    </p:spTree>
    <p:extLst>
      <p:ext uri="{BB962C8B-B14F-4D97-AF65-F5344CB8AC3E}">
        <p14:creationId xmlns:p14="http://schemas.microsoft.com/office/powerpoint/2010/main" val="629779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Пользователь\Desktop\israel\220px-Canada_(orthographic_proj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60648"/>
            <a:ext cx="3784054" cy="378405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Пользователь\Desktop\israel\Canada_contour-fl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7794804"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5661248"/>
            <a:ext cx="7560840" cy="830997"/>
          </a:xfrm>
          <a:prstGeom prst="rect">
            <a:avLst/>
          </a:prstGeom>
          <a:noFill/>
        </p:spPr>
        <p:txBody>
          <a:bodyPr wrap="square" rtlCol="0">
            <a:spAutoFit/>
          </a:bodyPr>
          <a:lstStyle/>
          <a:p>
            <a:r>
              <a:rPr lang="en-US" sz="2400" dirty="0"/>
              <a:t>Ten million square </a:t>
            </a:r>
            <a:r>
              <a:rPr lang="en-US" sz="2400" dirty="0" err="1"/>
              <a:t>kms</a:t>
            </a:r>
            <a:r>
              <a:rPr lang="en-US" sz="2400" dirty="0"/>
              <a:t> of land make up the country, making it the second largest country (next to Russia</a:t>
            </a:r>
            <a:r>
              <a:rPr lang="en-US" sz="2400" dirty="0" smtClean="0"/>
              <a:t>). </a:t>
            </a:r>
            <a:endParaRPr lang="ru-RU" sz="2400" dirty="0"/>
          </a:p>
        </p:txBody>
      </p:sp>
    </p:spTree>
    <p:extLst>
      <p:ext uri="{BB962C8B-B14F-4D97-AF65-F5344CB8AC3E}">
        <p14:creationId xmlns:p14="http://schemas.microsoft.com/office/powerpoint/2010/main" val="2773107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Пользователь\Desktop\israel\bounda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0267"/>
            <a:ext cx="8264745" cy="54849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5805264"/>
            <a:ext cx="8264745" cy="523220"/>
          </a:xfrm>
          <a:prstGeom prst="rect">
            <a:avLst/>
          </a:prstGeom>
          <a:noFill/>
        </p:spPr>
        <p:txBody>
          <a:bodyPr wrap="square" rtlCol="0">
            <a:spAutoFit/>
          </a:bodyPr>
          <a:lstStyle/>
          <a:p>
            <a:r>
              <a:rPr lang="en-US" sz="2800" dirty="0"/>
              <a:t>Canada is divided up into 10 Provinces and </a:t>
            </a:r>
            <a:r>
              <a:rPr lang="en-US" sz="2800" dirty="0" smtClean="0"/>
              <a:t>3 territories</a:t>
            </a:r>
            <a:endParaRPr lang="ru-RU" sz="2800" dirty="0"/>
          </a:p>
        </p:txBody>
      </p:sp>
    </p:spTree>
    <p:extLst>
      <p:ext uri="{BB962C8B-B14F-4D97-AF65-F5344CB8AC3E}">
        <p14:creationId xmlns:p14="http://schemas.microsoft.com/office/powerpoint/2010/main" val="1650933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Пользователь\Desktop\israel\04mine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101"/>
            <a:ext cx="5057837" cy="254681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Пользователь\Desktop\israel\Canadian Energy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837" y="2636913"/>
            <a:ext cx="3810000" cy="28306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Пользователь\Desktop\israel\canada-expor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901" y="129578"/>
            <a:ext cx="3901531" cy="250733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Пользователь\Desktop\israel\ит.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8" y="2636913"/>
            <a:ext cx="4554780" cy="30243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467539"/>
            <a:ext cx="9144000" cy="1200329"/>
          </a:xfrm>
          <a:prstGeom prst="rect">
            <a:avLst/>
          </a:prstGeom>
          <a:noFill/>
        </p:spPr>
        <p:txBody>
          <a:bodyPr wrap="square" rtlCol="0">
            <a:spAutoFit/>
          </a:bodyPr>
          <a:lstStyle/>
          <a:p>
            <a:r>
              <a:rPr lang="en-US" dirty="0"/>
              <a:t> Canada's leading exports are automobile vehicles and parts, machinery and equipment, high-technology products, oil, natural gas, metals, and forest and farm products. Leading industries include automobile manufacturing, pulp and paper, iron and steel work, machinery and equipment manufacturing, mining, extraction of fossil fuels, forestry and agriculture. </a:t>
            </a:r>
            <a:endParaRPr lang="ru-RU" dirty="0"/>
          </a:p>
        </p:txBody>
      </p:sp>
    </p:spTree>
    <p:extLst>
      <p:ext uri="{BB962C8B-B14F-4D97-AF65-F5344CB8AC3E}">
        <p14:creationId xmlns:p14="http://schemas.microsoft.com/office/powerpoint/2010/main" val="2502203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Пользователь\Desktop\israel\bea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934" y="0"/>
            <a:ext cx="6336704" cy="59492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8934" y="6093296"/>
            <a:ext cx="6577442" cy="369332"/>
          </a:xfrm>
          <a:prstGeom prst="rect">
            <a:avLst/>
          </a:prstGeom>
          <a:noFill/>
        </p:spPr>
        <p:txBody>
          <a:bodyPr wrap="square" rtlCol="0">
            <a:spAutoFit/>
          </a:bodyPr>
          <a:lstStyle/>
          <a:p>
            <a:r>
              <a:rPr lang="en-US" dirty="0"/>
              <a:t>The Maple leaf and beaver are Canada's national symbols </a:t>
            </a:r>
            <a:r>
              <a:rPr lang="ru-RU" dirty="0" smtClean="0"/>
              <a:t>.</a:t>
            </a:r>
            <a:endParaRPr lang="ru-RU" dirty="0"/>
          </a:p>
        </p:txBody>
      </p:sp>
    </p:spTree>
    <p:extLst>
      <p:ext uri="{BB962C8B-B14F-4D97-AF65-F5344CB8AC3E}">
        <p14:creationId xmlns:p14="http://schemas.microsoft.com/office/powerpoint/2010/main" val="1798212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507</Words>
  <Application>Microsoft Office PowerPoint</Application>
  <PresentationFormat>Экран (4:3)</PresentationFormat>
  <Paragraphs>37</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20</cp:revision>
  <dcterms:created xsi:type="dcterms:W3CDTF">2012-05-17T19:08:55Z</dcterms:created>
  <dcterms:modified xsi:type="dcterms:W3CDTF">2012-10-29T17:03:35Z</dcterms:modified>
</cp:coreProperties>
</file>